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5" r:id="rId4"/>
    <p:sldId id="286" r:id="rId5"/>
    <p:sldId id="273" r:id="rId6"/>
    <p:sldId id="287" r:id="rId7"/>
    <p:sldId id="272" r:id="rId8"/>
    <p:sldId id="258" r:id="rId9"/>
    <p:sldId id="259" r:id="rId10"/>
    <p:sldId id="261" r:id="rId11"/>
    <p:sldId id="26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4" r:id="rId23"/>
  </p:sldIdLst>
  <p:sldSz cx="19218275" cy="9769475"/>
  <p:notesSz cx="19218275" cy="9769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80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057656"/>
            <a:ext cx="10058400" cy="5658612"/>
          </a:xfrm>
          <a:custGeom>
            <a:avLst/>
            <a:gdLst/>
            <a:ahLst/>
            <a:cxnLst/>
            <a:rect l="l" t="t" r="r" b="b"/>
            <a:pathLst>
              <a:path w="10058400" h="5658612">
                <a:moveTo>
                  <a:pt x="0" y="1"/>
                </a:moveTo>
                <a:lnTo>
                  <a:pt x="10058400" y="1"/>
                </a:lnTo>
                <a:lnTo>
                  <a:pt x="10058400" y="5658612"/>
                </a:lnTo>
                <a:lnTo>
                  <a:pt x="0" y="5658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808" y="1435608"/>
            <a:ext cx="3055620" cy="77724"/>
          </a:xfrm>
          <a:custGeom>
            <a:avLst/>
            <a:gdLst/>
            <a:ahLst/>
            <a:cxnLst/>
            <a:rect l="l" t="t" r="r" b="b"/>
            <a:pathLst>
              <a:path w="3055620" h="77724">
                <a:moveTo>
                  <a:pt x="0" y="0"/>
                </a:moveTo>
                <a:lnTo>
                  <a:pt x="3055620" y="0"/>
                </a:lnTo>
                <a:lnTo>
                  <a:pt x="3055620" y="77724"/>
                </a:lnTo>
                <a:lnTo>
                  <a:pt x="0" y="77724"/>
                </a:lnTo>
                <a:close/>
              </a:path>
            </a:pathLst>
          </a:custGeom>
          <a:solidFill>
            <a:srgbClr val="4653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5496" y="1432560"/>
            <a:ext cx="3055620" cy="80772"/>
          </a:xfrm>
          <a:custGeom>
            <a:avLst/>
            <a:gdLst/>
            <a:ahLst/>
            <a:cxnLst/>
            <a:rect l="l" t="t" r="r" b="b"/>
            <a:pathLst>
              <a:path w="3055620" h="80772">
                <a:moveTo>
                  <a:pt x="0" y="0"/>
                </a:moveTo>
                <a:lnTo>
                  <a:pt x="3055620" y="0"/>
                </a:lnTo>
                <a:lnTo>
                  <a:pt x="3055620" y="80772"/>
                </a:lnTo>
                <a:lnTo>
                  <a:pt x="0" y="80772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0627" y="1435608"/>
            <a:ext cx="3054097" cy="74676"/>
          </a:xfrm>
          <a:custGeom>
            <a:avLst/>
            <a:gdLst/>
            <a:ahLst/>
            <a:cxnLst/>
            <a:rect l="l" t="t" r="r" b="b"/>
            <a:pathLst>
              <a:path w="3054097" h="74676">
                <a:moveTo>
                  <a:pt x="1" y="0"/>
                </a:moveTo>
                <a:lnTo>
                  <a:pt x="3054097" y="0"/>
                </a:lnTo>
                <a:lnTo>
                  <a:pt x="3054097" y="74676"/>
                </a:lnTo>
                <a:lnTo>
                  <a:pt x="1" y="74676"/>
                </a:lnTo>
                <a:close/>
              </a:path>
            </a:pathLst>
          </a:custGeom>
          <a:solidFill>
            <a:srgbClr val="71B9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08" y="3604259"/>
            <a:ext cx="9322308" cy="2753869"/>
          </a:xfrm>
          <a:custGeom>
            <a:avLst/>
            <a:gdLst/>
            <a:ahLst/>
            <a:cxnLst/>
            <a:rect l="l" t="t" r="r" b="b"/>
            <a:pathLst>
              <a:path w="9322308" h="2753869">
                <a:moveTo>
                  <a:pt x="0" y="1"/>
                </a:moveTo>
                <a:lnTo>
                  <a:pt x="9322308" y="1"/>
                </a:lnTo>
                <a:lnTo>
                  <a:pt x="9322308" y="2753869"/>
                </a:lnTo>
                <a:lnTo>
                  <a:pt x="0" y="2753869"/>
                </a:lnTo>
                <a:close/>
              </a:path>
            </a:pathLst>
          </a:custGeom>
          <a:solidFill>
            <a:srgbClr val="4653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057656"/>
            <a:ext cx="10058400" cy="5658612"/>
          </a:xfrm>
          <a:custGeom>
            <a:avLst/>
            <a:gdLst/>
            <a:ahLst/>
            <a:cxnLst/>
            <a:rect l="l" t="t" r="r" b="b"/>
            <a:pathLst>
              <a:path w="10058400" h="5658612">
                <a:moveTo>
                  <a:pt x="0" y="1"/>
                </a:moveTo>
                <a:lnTo>
                  <a:pt x="10058400" y="1"/>
                </a:lnTo>
                <a:lnTo>
                  <a:pt x="10058400" y="5658612"/>
                </a:lnTo>
                <a:lnTo>
                  <a:pt x="0" y="5658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873278" y="2832806"/>
            <a:ext cx="2732598" cy="8809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60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GROUNDWATER</a:t>
            </a:r>
            <a:endParaRPr sz="2700" dirty="0">
              <a:latin typeface="Franklin Gothic Demi"/>
              <a:cs typeface="Franklin Gothic Demi"/>
            </a:endParaRPr>
          </a:p>
          <a:p>
            <a:pPr marL="22404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MONITORING</a:t>
            </a:r>
            <a:endParaRPr sz="3000" dirty="0">
              <a:latin typeface="Franklin Gothic Demi"/>
              <a:cs typeface="Franklin Gothic Demi"/>
            </a:endParaRPr>
          </a:p>
        </p:txBody>
      </p:sp>
      <p:pic>
        <p:nvPicPr>
          <p:cNvPr id="13" name="Image">
            <a:extLst>
              <a:ext uri="{FF2B5EF4-FFF2-40B4-BE49-F238E27FC236}">
                <a16:creationId xmlns:a16="http://schemas.microsoft.com/office/drawing/2014/main" id="{FBCA7674-0CD2-E2CF-E69F-FE4959E1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18275" cy="976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C5151-3491-E0DF-E478-90CB258FF1ED}"/>
              </a:ext>
            </a:extLst>
          </p:cNvPr>
          <p:cNvSpPr txBox="1"/>
          <p:nvPr/>
        </p:nvSpPr>
        <p:spPr>
          <a:xfrm>
            <a:off x="4046537" y="642618"/>
            <a:ext cx="1005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Kinney County Groundwater District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Board of Directors Monthly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C098E-B529-788F-D664-BB1AAB0987BD}"/>
              </a:ext>
            </a:extLst>
          </p:cNvPr>
          <p:cNvSpPr txBox="1"/>
          <p:nvPr/>
        </p:nvSpPr>
        <p:spPr>
          <a:xfrm>
            <a:off x="5341937" y="514281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August 26,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5732C-11C5-5894-F2CD-658F3391B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863" y="0"/>
            <a:ext cx="19515137" cy="9769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B88A6-D4F1-E3B5-84A2-C02C7A32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262"/>
            <a:ext cx="19218274" cy="98377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4CD08-FF12-8AA8-E8FE-74418ED5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3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8655D-1BF3-DCB1-2E0E-AD7C0E97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A2964-687B-EB03-8EA2-87C55537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3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32B01-9EC5-5B92-646F-9F65A688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0"/>
            <a:ext cx="18973800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0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9C2A3-AD7C-110A-E3CE-E94E7000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5EE36-7D3B-8DB7-D352-172822E0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7938" cy="99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521A2-DDD9-A243-38CE-463105AB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B8AC3-980E-D15F-DA8B-C2263097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5F2BC-1ABD-AF40-CB3A-835697F0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34137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D581E-C72A-6657-DD28-E1AB7323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9218275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971D9-58D0-DC66-5256-C9609125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9218274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9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1B22E4-0064-F468-B99D-703A112F45FF}"/>
              </a:ext>
            </a:extLst>
          </p:cNvPr>
          <p:cNvSpPr txBox="1"/>
          <p:nvPr/>
        </p:nvSpPr>
        <p:spPr>
          <a:xfrm>
            <a:off x="617537" y="312737"/>
            <a:ext cx="1104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Kinney </a:t>
            </a:r>
            <a:r>
              <a:rPr lang="en-US" sz="6000" b="1" dirty="0"/>
              <a:t>County</a:t>
            </a:r>
            <a:r>
              <a:rPr lang="en-US" sz="5400" b="1" dirty="0"/>
              <a:t> Groundwater District </a:t>
            </a:r>
          </a:p>
          <a:p>
            <a:pPr algn="ctr"/>
            <a:r>
              <a:rPr lang="en-US" sz="5400" b="1" dirty="0"/>
              <a:t>Board of Directors Meeting </a:t>
            </a:r>
          </a:p>
          <a:p>
            <a:pPr algn="ctr"/>
            <a:r>
              <a:rPr lang="en-US" sz="5400" b="1" dirty="0"/>
              <a:t>August 26, 2025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AE1AA-B21A-ADF0-2213-BFD61A0F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63" y="0"/>
            <a:ext cx="19286538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E8F5C-2868-7906-FE6E-F7123679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63" y="0"/>
            <a:ext cx="19286538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2953C-D45C-5899-4CB8-A3BB590E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262"/>
            <a:ext cx="19218274" cy="98377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97477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82497-E42E-0B2E-70F4-B1A69923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63" y="0"/>
            <a:ext cx="19354800" cy="9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45E4F672-65F3-059A-1847-4350FEA4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42" y="1832"/>
            <a:ext cx="7580391" cy="97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5B7AB2A-D2DA-6AFF-F625-373304B75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7" y="-144462"/>
            <a:ext cx="9601199" cy="99139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1F34B-7AD6-5ED9-FA46-BE107EA5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18275" cy="9769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27</Words>
  <Application>Microsoft Office PowerPoint</Application>
  <PresentationFormat>Custom</PresentationFormat>
  <Paragraphs>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Franklin Gothic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KCGD 3</dc:creator>
  <cp:lastModifiedBy>Martina Payne</cp:lastModifiedBy>
  <cp:revision>7</cp:revision>
  <dcterms:created xsi:type="dcterms:W3CDTF">2025-04-09T16:30:54Z</dcterms:created>
  <dcterms:modified xsi:type="dcterms:W3CDTF">2025-08-27T16:46:27Z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2025-04-09T00:00:00Z</vt:filetime>
  </property>
  <property fmtid="{D5CDD505-2E9C-101B-9397-08002B2CF9AE}" pid="3" name="LastSaved">
    <vt:filetime>2025-04-09T00:00:00Z</vt:filetime>
  </property>
</Properties>
</file>